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</p:sldMasterIdLst>
  <p:sldIdLst>
    <p:sldId id="256" r:id="rId6"/>
    <p:sldId id="257" r:id="rId7"/>
    <p:sldId id="259" r:id="rId8"/>
    <p:sldId id="258" r:id="rId9"/>
  </p:sldIdLst>
  <p:sldSz cx="6858000" cy="1218882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9"/>
    <p:restoredTop sz="97725"/>
  </p:normalViewPr>
  <p:slideViewPr>
    <p:cSldViewPr snapToGrid="0" snapToObjects="1">
      <p:cViewPr varScale="1">
        <p:scale>
          <a:sx n="119" d="100"/>
          <a:sy n="119" d="100"/>
        </p:scale>
        <p:origin x="489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4792"/>
            <a:ext cx="5829300" cy="424351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1956"/>
            <a:ext cx="5143500" cy="294281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BC154-85C4-C94B-A611-BE8A62B55DEC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F93F-59C1-E942-B31F-AF63AC885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01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BC154-85C4-C94B-A611-BE8A62B55DEC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F93F-59C1-E942-B31F-AF63AC885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7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8942"/>
            <a:ext cx="1478756" cy="10329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8942"/>
            <a:ext cx="4350544" cy="1032946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BC154-85C4-C94B-A611-BE8A62B55DEC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F93F-59C1-E942-B31F-AF63AC885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48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BC154-85C4-C94B-A611-BE8A62B55DEC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F93F-59C1-E942-B31F-AF63AC885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96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8745"/>
            <a:ext cx="5915025" cy="507021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6923"/>
            <a:ext cx="5915025" cy="2666305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BC154-85C4-C94B-A611-BE8A62B55DEC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F93F-59C1-E942-B31F-AF63AC885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72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4711"/>
            <a:ext cx="2914650" cy="773369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4711"/>
            <a:ext cx="2914650" cy="773369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BC154-85C4-C94B-A611-BE8A62B55DEC}" type="datetimeFigureOut">
              <a:rPr lang="en-US" smtClean="0"/>
              <a:t>7/15/20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F93F-59C1-E942-B31F-AF63AC885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65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8945"/>
            <a:ext cx="5915025" cy="23559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7956"/>
            <a:ext cx="2901255" cy="14643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2307"/>
            <a:ext cx="2901255" cy="65486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7956"/>
            <a:ext cx="2915543" cy="14643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2307"/>
            <a:ext cx="2915543" cy="65486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BC154-85C4-C94B-A611-BE8A62B55DEC}" type="datetimeFigureOut">
              <a:rPr lang="en-US" smtClean="0"/>
              <a:t>7/15/20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F93F-59C1-E942-B31F-AF63AC885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BC154-85C4-C94B-A611-BE8A62B55DEC}" type="datetimeFigureOut">
              <a:rPr lang="en-US" smtClean="0"/>
              <a:t>7/15/20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F93F-59C1-E942-B31F-AF63AC885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82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BC154-85C4-C94B-A611-BE8A62B55DEC}" type="datetimeFigureOut">
              <a:rPr lang="en-US" smtClean="0"/>
              <a:t>7/15/20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F93F-59C1-E942-B31F-AF63AC885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0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588"/>
            <a:ext cx="2211884" cy="2844059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4968"/>
            <a:ext cx="3471863" cy="866196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6647"/>
            <a:ext cx="2211884" cy="677439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BC154-85C4-C94B-A611-BE8A62B55DEC}" type="datetimeFigureOut">
              <a:rPr lang="en-US" smtClean="0"/>
              <a:t>7/15/20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F93F-59C1-E942-B31F-AF63AC885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588"/>
            <a:ext cx="2211884" cy="2844059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4968"/>
            <a:ext cx="3471863" cy="8661966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6647"/>
            <a:ext cx="2211884" cy="677439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BC154-85C4-C94B-A611-BE8A62B55DEC}" type="datetimeFigureOut">
              <a:rPr lang="en-US" smtClean="0"/>
              <a:t>7/15/20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F93F-59C1-E942-B31F-AF63AC885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61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8945"/>
            <a:ext cx="5915025" cy="2355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4711"/>
            <a:ext cx="5915025" cy="7733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297238"/>
            <a:ext cx="1543050" cy="6489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BC154-85C4-C94B-A611-BE8A62B55DEC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297238"/>
            <a:ext cx="2314575" cy="6489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297238"/>
            <a:ext cx="1543050" cy="6489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7F93F-59C1-E942-B31F-AF63AC885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C73445D-9F01-8745-A544-BBE442A5AA3D}"/>
              </a:ext>
            </a:extLst>
          </p:cNvPr>
          <p:cNvSpPr/>
          <p:nvPr/>
        </p:nvSpPr>
        <p:spPr>
          <a:xfrm>
            <a:off x="0" y="0"/>
            <a:ext cx="6858000" cy="12188825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AA385D-A2FB-E040-B3B6-552EB0E39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" y="-1"/>
            <a:ext cx="6857929" cy="121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6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5CB3C0-E505-424E-BD4D-139BDFE13BD9}"/>
              </a:ext>
            </a:extLst>
          </p:cNvPr>
          <p:cNvSpPr/>
          <p:nvPr/>
        </p:nvSpPr>
        <p:spPr>
          <a:xfrm>
            <a:off x="0" y="0"/>
            <a:ext cx="6858000" cy="12188825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1C9B9B-A736-7F48-9AF3-07F17CD73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" y="-1"/>
            <a:ext cx="6857929" cy="121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9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5F086F-0B40-674B-916B-70F681485FB9}"/>
              </a:ext>
            </a:extLst>
          </p:cNvPr>
          <p:cNvSpPr/>
          <p:nvPr/>
        </p:nvSpPr>
        <p:spPr>
          <a:xfrm>
            <a:off x="0" y="0"/>
            <a:ext cx="6858000" cy="12188825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CEAA11-9BFC-0A41-8DE1-C2DD949DB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" y="0"/>
            <a:ext cx="6857929" cy="121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2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387A2E-95B0-DB43-8622-1C1B3B680448}"/>
              </a:ext>
            </a:extLst>
          </p:cNvPr>
          <p:cNvSpPr/>
          <p:nvPr/>
        </p:nvSpPr>
        <p:spPr>
          <a:xfrm>
            <a:off x="0" y="0"/>
            <a:ext cx="6858000" cy="12188825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51FFE2-5566-D047-A3D5-0BACF23FB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" y="0"/>
            <a:ext cx="6857929" cy="121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45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117be48-6ee9-4b13-b71d-d55b78871050">S2SEHZHFJ6A6-1816083712-1591</_dlc_DocId>
    <_dlc_DocIdUrl xmlns="a117be48-6ee9-4b13-b71d-d55b78871050">
      <Url>https://unitedwaytriangle.sharepoint.com/marketing/_layouts/15/DocIdRedir.aspx?ID=S2SEHZHFJ6A6-1816083712-1591</Url>
      <Description>S2SEHZHFJ6A6-1816083712-1591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2366B09C76994CA3B0ADCEB8761F6E" ma:contentTypeVersion="12" ma:contentTypeDescription="Create a new document." ma:contentTypeScope="" ma:versionID="ce9aa539e1df0aca862e489ab385cb2d">
  <xsd:schema xmlns:xsd="http://www.w3.org/2001/XMLSchema" xmlns:xs="http://www.w3.org/2001/XMLSchema" xmlns:p="http://schemas.microsoft.com/office/2006/metadata/properties" xmlns:ns2="a117be48-6ee9-4b13-b71d-d55b78871050" xmlns:ns3="61d58867-cab5-49c6-9d8d-47b224d00390" targetNamespace="http://schemas.microsoft.com/office/2006/metadata/properties" ma:root="true" ma:fieldsID="4a56821f041cb59ab17794f61c7e7a92" ns2:_="" ns3:_="">
    <xsd:import namespace="a117be48-6ee9-4b13-b71d-d55b78871050"/>
    <xsd:import namespace="61d58867-cab5-49c6-9d8d-47b224d0039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2:_dlc_DocId" minOccurs="0"/>
                <xsd:element ref="ns2:_dlc_DocIdUrl" minOccurs="0"/>
                <xsd:element ref="ns2:_dlc_DocIdPersistId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17be48-6ee9-4b13-b71d-d55b7887105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_dlc_DocId" ma:index="1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58867-cab5-49c6-9d8d-47b224d003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9C1605-C27D-4BEA-84A1-07EBA772118D}">
  <ds:schemaRefs>
    <ds:schemaRef ds:uri="http://purl.org/dc/dcmitype/"/>
    <ds:schemaRef ds:uri="http://schemas.microsoft.com/office/2006/metadata/properties"/>
    <ds:schemaRef ds:uri="http://purl.org/dc/elements/1.1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61d58867-cab5-49c6-9d8d-47b224d00390"/>
    <ds:schemaRef ds:uri="a117be48-6ee9-4b13-b71d-d55b78871050"/>
  </ds:schemaRefs>
</ds:datastoreItem>
</file>

<file path=customXml/itemProps2.xml><?xml version="1.0" encoding="utf-8"?>
<ds:datastoreItem xmlns:ds="http://schemas.openxmlformats.org/officeDocument/2006/customXml" ds:itemID="{391DE576-C3A0-49EA-BDEA-FD22B35883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BBFA82-6E7B-4D6D-87FC-38FCD76AB2B4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72BC2863-5863-4EA8-A138-6B7EE08350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17be48-6ee9-4b13-b71d-d55b78871050"/>
    <ds:schemaRef ds:uri="61d58867-cab5-49c6-9d8d-47b224d003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</TotalTime>
  <Words>0</Words>
  <Application>Microsoft Macintosh PowerPoint</Application>
  <PresentationFormat>Custom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</dc:creator>
  <cp:lastModifiedBy>Joe Lavender</cp:lastModifiedBy>
  <cp:revision>4</cp:revision>
  <dcterms:created xsi:type="dcterms:W3CDTF">2020-06-25T18:15:28Z</dcterms:created>
  <dcterms:modified xsi:type="dcterms:W3CDTF">2020-07-15T19:10:20Z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0x010100CB2366B09C76994CA3B0ADCEB8761F6E</vt:lpwstr>
  </property>
  <property fmtid="{D5CDD505-2E9C-101B-9397-08002B2CF9AE}" pid="3" name="_dlc_DocIdItemGuid">
    <vt:lpwstr>44630983-831f-420c-ad83-4889ab435620</vt:lpwstr>
  </property>
</Properties>
</file>